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71" r:id="rId3"/>
    <p:sldId id="267" r:id="rId4"/>
    <p:sldId id="279" r:id="rId5"/>
    <p:sldId id="259" r:id="rId6"/>
    <p:sldId id="260" r:id="rId7"/>
    <p:sldId id="263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67" d="100"/>
          <a:sy n="67" d="100"/>
        </p:scale>
        <p:origin x="147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3AA87-A0A6-4321-899A-E1AA17E479C5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063D1-E145-4143-9CCD-A100097CC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7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063D1-E145-4143-9CCD-A100097CC9E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360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E48CB-7D0E-41FE-B63D-63E7A46AAC35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90800" y="-304800"/>
            <a:ext cx="38862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4800" dirty="0">
                <a:latin typeface=".VnTimeH" pitchFamily="34" charset="0"/>
              </a:rPr>
            </a:br>
            <a:r>
              <a:rPr lang="en-US" sz="4800" b="1" dirty="0">
                <a:solidFill>
                  <a:srgbClr val="CC3300"/>
                </a:solidFill>
                <a:latin typeface=".VnTimeH" pitchFamily="34" charset="0"/>
              </a:rPr>
              <a:t>«</a:t>
            </a:r>
            <a:r>
              <a:rPr lang="en-US" sz="4800" b="1" dirty="0" err="1">
                <a:solidFill>
                  <a:srgbClr val="CC3300"/>
                </a:solidFill>
                <a:latin typeface=".VnTimeH" pitchFamily="34" charset="0"/>
              </a:rPr>
              <a:t>ng</a:t>
            </a:r>
            <a:r>
              <a:rPr lang="en-US" sz="4800" b="1" dirty="0">
                <a:solidFill>
                  <a:srgbClr val="CC3300"/>
                </a:solidFill>
                <a:latin typeface=".VnTimeH" pitchFamily="34" charset="0"/>
              </a:rPr>
              <a:t> bµ</a:t>
            </a:r>
          </a:p>
        </p:txBody>
      </p:sp>
      <p:pic>
        <p:nvPicPr>
          <p:cNvPr id="5" name="Picture 3" descr="Ong 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543800" cy="594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00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-152400" y="-1462"/>
            <a:ext cx="9296400" cy="3304032"/>
          </a:xfrm>
          <a:prstGeom prst="cloud">
            <a:avLst/>
          </a:prstGeom>
          <a:blipFill>
            <a:blip r:embed="rId2" cstate="print">
              <a:biLevel thresh="50000"/>
            </a:blip>
            <a:tile tx="0" ty="0" sx="100000" sy="100000" flip="none" algn="tl"/>
          </a:blipFill>
          <a:ln>
            <a:gradFill>
              <a:gsLst>
                <a:gs pos="0">
                  <a:srgbClr val="FF99FF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rgbClr val="FFCC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>
                <a:solidFill>
                  <a:srgbClr val="FF0000"/>
                </a:solidFill>
                <a:latin typeface=".VnAvant" pitchFamily="34" charset="0"/>
              </a:rPr>
              <a:t>2. Hai bè con chän ngµy nµo lµm ngµy lÔ cña «ng bµ ?</a:t>
            </a:r>
          </a:p>
          <a:p>
            <a:pPr algn="ctr">
              <a:defRPr/>
            </a:pPr>
            <a:r>
              <a:rPr lang="en-US" sz="4800" b="1">
                <a:solidFill>
                  <a:srgbClr val="FF0000"/>
                </a:solidFill>
                <a:latin typeface=".VnAvant" pitchFamily="34" charset="0"/>
              </a:rPr>
              <a:t> V× sao?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0" y="3505200"/>
            <a:ext cx="9144000" cy="3352800"/>
          </a:xfrm>
          <a:prstGeom prst="roundRect">
            <a:avLst>
              <a:gd name="adj" fmla="val 16667"/>
            </a:avLst>
          </a:prstGeom>
          <a:solidFill>
            <a:srgbClr val="FFFFB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defTabSz="912813"/>
            <a:r>
              <a:rPr lang="en-US" sz="4000" b="1" dirty="0">
                <a:solidFill>
                  <a:srgbClr val="003399"/>
                </a:solidFill>
                <a:latin typeface=".VnAvant" pitchFamily="34" charset="0"/>
              </a:rPr>
              <a:t>    </a:t>
            </a:r>
            <a:r>
              <a:rPr lang="en-US" sz="4000" b="1" dirty="0" err="1">
                <a:solidFill>
                  <a:srgbClr val="003399"/>
                </a:solidFill>
                <a:latin typeface=".VnAvant" pitchFamily="34" charset="0"/>
              </a:rPr>
              <a:t>Hai</a:t>
            </a:r>
            <a:r>
              <a:rPr lang="en-US" sz="4000" b="1" dirty="0">
                <a:solidFill>
                  <a:srgbClr val="003399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.VnAvant" pitchFamily="34" charset="0"/>
              </a:rPr>
              <a:t>bè</a:t>
            </a:r>
            <a:r>
              <a:rPr lang="en-US" sz="4000" b="1" dirty="0">
                <a:solidFill>
                  <a:srgbClr val="003399"/>
                </a:solidFill>
                <a:latin typeface=".VnAvant" pitchFamily="34" charset="0"/>
              </a:rPr>
              <a:t> con </a:t>
            </a:r>
            <a:r>
              <a:rPr lang="en-US" sz="4000" b="1" dirty="0" err="1">
                <a:solidFill>
                  <a:srgbClr val="003399"/>
                </a:solidFill>
                <a:latin typeface=".VnAvant" pitchFamily="34" charset="0"/>
              </a:rPr>
              <a:t>chän</a:t>
            </a:r>
            <a:r>
              <a:rPr lang="en-US" sz="4000" b="1" dirty="0">
                <a:solidFill>
                  <a:srgbClr val="003399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.VnAvant" pitchFamily="34" charset="0"/>
              </a:rPr>
              <a:t>ngµy</a:t>
            </a:r>
            <a:r>
              <a:rPr lang="en-US" sz="4000" b="1" dirty="0">
                <a:solidFill>
                  <a:srgbClr val="003399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.VnAvant" pitchFamily="34" charset="0"/>
              </a:rPr>
              <a:t>lËp</a:t>
            </a:r>
            <a:r>
              <a:rPr lang="en-US" sz="4000" b="1" dirty="0">
                <a:solidFill>
                  <a:srgbClr val="003399"/>
                </a:solidFill>
                <a:latin typeface=".VnAvant" pitchFamily="34" charset="0"/>
              </a:rPr>
              <a:t> ®«</a:t>
            </a:r>
            <a:r>
              <a:rPr lang="en-US" sz="4000" b="1" dirty="0" err="1">
                <a:solidFill>
                  <a:srgbClr val="003399"/>
                </a:solidFill>
                <a:latin typeface=".VnAvant" pitchFamily="34" charset="0"/>
              </a:rPr>
              <a:t>ng</a:t>
            </a:r>
            <a:r>
              <a:rPr lang="en-US" sz="4000" b="1" dirty="0">
                <a:solidFill>
                  <a:srgbClr val="003399"/>
                </a:solidFill>
                <a:latin typeface=".VnAvant" pitchFamily="34" charset="0"/>
              </a:rPr>
              <a:t> </a:t>
            </a:r>
          </a:p>
          <a:p>
            <a:pPr defTabSz="912813"/>
            <a:r>
              <a:rPr lang="en-US" sz="4000" b="1" dirty="0" err="1">
                <a:solidFill>
                  <a:srgbClr val="003399"/>
                </a:solidFill>
                <a:latin typeface=".VnAvant" pitchFamily="34" charset="0"/>
              </a:rPr>
              <a:t>lµm</a:t>
            </a:r>
            <a:r>
              <a:rPr lang="en-US" sz="4000" b="1" dirty="0">
                <a:solidFill>
                  <a:srgbClr val="003399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.VnAvant" pitchFamily="34" charset="0"/>
              </a:rPr>
              <a:t>ngµy</a:t>
            </a:r>
            <a:r>
              <a:rPr lang="en-US" sz="4000" b="1" dirty="0">
                <a:solidFill>
                  <a:srgbClr val="003399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.VnAvant" pitchFamily="34" charset="0"/>
              </a:rPr>
              <a:t>lÔ</a:t>
            </a:r>
            <a:r>
              <a:rPr lang="en-US" sz="4000" b="1" dirty="0">
                <a:solidFill>
                  <a:srgbClr val="003399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.VnAvant" pitchFamily="34" charset="0"/>
              </a:rPr>
              <a:t>cña</a:t>
            </a:r>
            <a:r>
              <a:rPr lang="en-US" sz="4000" b="1" dirty="0">
                <a:solidFill>
                  <a:srgbClr val="003399"/>
                </a:solidFill>
                <a:latin typeface=".VnAvant" pitchFamily="34" charset="0"/>
              </a:rPr>
              <a:t> «</a:t>
            </a:r>
            <a:r>
              <a:rPr lang="en-US" sz="4000" b="1" dirty="0" err="1">
                <a:solidFill>
                  <a:srgbClr val="003399"/>
                </a:solidFill>
                <a:latin typeface=".VnAvant" pitchFamily="34" charset="0"/>
              </a:rPr>
              <a:t>ng</a:t>
            </a:r>
            <a:r>
              <a:rPr lang="en-US" sz="4000" b="1" dirty="0">
                <a:solidFill>
                  <a:srgbClr val="003399"/>
                </a:solidFill>
                <a:latin typeface=".VnAvant" pitchFamily="34" charset="0"/>
              </a:rPr>
              <a:t> bµ. V× </a:t>
            </a:r>
            <a:r>
              <a:rPr lang="en-US" sz="4000" b="1" dirty="0" err="1">
                <a:solidFill>
                  <a:srgbClr val="003399"/>
                </a:solidFill>
                <a:latin typeface=".VnAvant" pitchFamily="34" charset="0"/>
              </a:rPr>
              <a:t>ngµy</a:t>
            </a:r>
            <a:r>
              <a:rPr lang="en-US" sz="4000" b="1" dirty="0">
                <a:solidFill>
                  <a:srgbClr val="003399"/>
                </a:solidFill>
                <a:latin typeface=".VnAvant" pitchFamily="34" charset="0"/>
              </a:rPr>
              <a:t> </a:t>
            </a:r>
          </a:p>
          <a:p>
            <a:pPr defTabSz="912813"/>
            <a:r>
              <a:rPr lang="en-US" sz="4000" b="1" dirty="0">
                <a:solidFill>
                  <a:srgbClr val="003399"/>
                </a:solidFill>
                <a:latin typeface=".VnAvant" pitchFamily="34" charset="0"/>
              </a:rPr>
              <a:t>®ã lµ </a:t>
            </a:r>
            <a:r>
              <a:rPr lang="en-US" sz="4000" b="1" dirty="0" err="1">
                <a:solidFill>
                  <a:srgbClr val="003399"/>
                </a:solidFill>
                <a:latin typeface=".VnAvant" pitchFamily="34" charset="0"/>
              </a:rPr>
              <a:t>ngµy</a:t>
            </a:r>
            <a:r>
              <a:rPr lang="en-US" sz="4000" b="1" dirty="0">
                <a:solidFill>
                  <a:srgbClr val="003399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.VnAvant" pitchFamily="34" charset="0"/>
              </a:rPr>
              <a:t>trêi</a:t>
            </a:r>
            <a:r>
              <a:rPr lang="en-US" sz="4000" b="1" dirty="0">
                <a:solidFill>
                  <a:srgbClr val="003399"/>
                </a:solidFill>
                <a:latin typeface=".VnAvant" pitchFamily="34" charset="0"/>
              </a:rPr>
              <a:t> b¾t ®</a:t>
            </a:r>
            <a:r>
              <a:rPr lang="en-US" sz="4000" b="1" dirty="0" err="1">
                <a:solidFill>
                  <a:srgbClr val="003399"/>
                </a:solidFill>
                <a:latin typeface=".VnAvant" pitchFamily="34" charset="0"/>
              </a:rPr>
              <a:t>Çu</a:t>
            </a:r>
            <a:r>
              <a:rPr lang="en-US" sz="4000" b="1" dirty="0">
                <a:solidFill>
                  <a:srgbClr val="003399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.VnAvant" pitchFamily="34" charset="0"/>
              </a:rPr>
              <a:t>rÐt</a:t>
            </a:r>
            <a:r>
              <a:rPr lang="en-US" sz="4000" b="1" dirty="0">
                <a:solidFill>
                  <a:srgbClr val="003399"/>
                </a:solidFill>
                <a:latin typeface=".VnAvant" pitchFamily="34" charset="0"/>
              </a:rPr>
              <a:t>, </a:t>
            </a:r>
            <a:r>
              <a:rPr lang="en-US" sz="4000" b="1" dirty="0" err="1">
                <a:solidFill>
                  <a:srgbClr val="003399"/>
                </a:solidFill>
                <a:latin typeface=".VnAvant" pitchFamily="34" charset="0"/>
              </a:rPr>
              <a:t>mäi</a:t>
            </a:r>
            <a:r>
              <a:rPr lang="en-US" sz="4000" b="1" dirty="0">
                <a:solidFill>
                  <a:srgbClr val="003399"/>
                </a:solidFill>
                <a:latin typeface=".VnAvant" pitchFamily="34" charset="0"/>
              </a:rPr>
              <a:t> </a:t>
            </a:r>
          </a:p>
          <a:p>
            <a:pPr defTabSz="912813"/>
            <a:r>
              <a:rPr lang="en-US" sz="4000" b="1" dirty="0" err="1">
                <a:solidFill>
                  <a:srgbClr val="003399"/>
                </a:solidFill>
                <a:latin typeface=".VnAvant" pitchFamily="34" charset="0"/>
              </a:rPr>
              <a:t>ng­ưêi</a:t>
            </a:r>
            <a:r>
              <a:rPr lang="en-US" sz="4000" b="1" dirty="0">
                <a:solidFill>
                  <a:srgbClr val="003399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.VnAvant" pitchFamily="34" charset="0"/>
              </a:rPr>
              <a:t>cÇn</a:t>
            </a:r>
            <a:r>
              <a:rPr lang="en-US" sz="4000" b="1" dirty="0">
                <a:solidFill>
                  <a:srgbClr val="003399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.VnAvant" pitchFamily="34" charset="0"/>
              </a:rPr>
              <a:t>chó</a:t>
            </a:r>
            <a:r>
              <a:rPr lang="en-US" sz="4000" b="1" dirty="0">
                <a:solidFill>
                  <a:srgbClr val="003399"/>
                </a:solidFill>
                <a:latin typeface=".VnAvant" pitchFamily="34" charset="0"/>
              </a:rPr>
              <a:t> ý </a:t>
            </a:r>
            <a:r>
              <a:rPr lang="en-US" sz="4000" b="1" dirty="0" err="1">
                <a:solidFill>
                  <a:srgbClr val="003399"/>
                </a:solidFill>
                <a:latin typeface=".VnAvant" pitchFamily="34" charset="0"/>
              </a:rPr>
              <a:t>ch¨m</a:t>
            </a:r>
            <a:r>
              <a:rPr lang="en-US" sz="4000" b="1" dirty="0">
                <a:solidFill>
                  <a:srgbClr val="003399"/>
                </a:solidFill>
                <a:latin typeface=".VnAvant" pitchFamily="34" charset="0"/>
              </a:rPr>
              <a:t> lo </a:t>
            </a:r>
            <a:r>
              <a:rPr lang="en-US" sz="4000" b="1" dirty="0" err="1">
                <a:solidFill>
                  <a:srgbClr val="003399"/>
                </a:solidFill>
                <a:latin typeface=".VnAvant" pitchFamily="34" charset="0"/>
              </a:rPr>
              <a:t>søc</a:t>
            </a:r>
            <a:r>
              <a:rPr lang="en-US" sz="4000" b="1" dirty="0">
                <a:solidFill>
                  <a:srgbClr val="003399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.VnAvant" pitchFamily="34" charset="0"/>
              </a:rPr>
              <a:t>kháe</a:t>
            </a:r>
            <a:endParaRPr lang="en-US" sz="4000" b="1" dirty="0">
              <a:solidFill>
                <a:srgbClr val="003399"/>
              </a:solidFill>
              <a:latin typeface=".VnAvant" pitchFamily="34" charset="0"/>
            </a:endParaRPr>
          </a:p>
          <a:p>
            <a:pPr defTabSz="912813"/>
            <a:r>
              <a:rPr lang="en-US" sz="4000" b="1" dirty="0" err="1">
                <a:solidFill>
                  <a:srgbClr val="003399"/>
                </a:solidFill>
                <a:latin typeface=".VnAvant" pitchFamily="34" charset="0"/>
              </a:rPr>
              <a:t>cho</a:t>
            </a:r>
            <a:r>
              <a:rPr lang="en-US" sz="4000" b="1" dirty="0">
                <a:solidFill>
                  <a:srgbClr val="003399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.VnAvant" pitchFamily="34" charset="0"/>
              </a:rPr>
              <a:t>c¸c</a:t>
            </a:r>
            <a:r>
              <a:rPr lang="en-US" sz="4000" b="1" dirty="0">
                <a:solidFill>
                  <a:srgbClr val="003399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.VnAvant" pitchFamily="34" charset="0"/>
              </a:rPr>
              <a:t>cô</a:t>
            </a:r>
            <a:r>
              <a:rPr lang="en-US" sz="4000" b="1" dirty="0">
                <a:solidFill>
                  <a:srgbClr val="003399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.VnAvant" pitchFamily="34" charset="0"/>
              </a:rPr>
              <a:t>gi</a:t>
            </a:r>
            <a:r>
              <a:rPr lang="en-US" sz="4000" b="1" dirty="0">
                <a:solidFill>
                  <a:srgbClr val="003399"/>
                </a:solidFill>
                <a:latin typeface=".VnAvant" pitchFamily="34" charset="0"/>
              </a:rPr>
              <a:t>µ.</a:t>
            </a:r>
          </a:p>
        </p:txBody>
      </p:sp>
    </p:spTree>
    <p:extLst>
      <p:ext uri="{BB962C8B-B14F-4D97-AF65-F5344CB8AC3E}">
        <p14:creationId xmlns:p14="http://schemas.microsoft.com/office/powerpoint/2010/main" val="196581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loud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0285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60488" y="576263"/>
            <a:ext cx="6488112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b="1">
                <a:solidFill>
                  <a:srgbClr val="FF0000"/>
                </a:solidFill>
                <a:latin typeface=".VnAvant" pitchFamily="34" charset="0"/>
              </a:rPr>
              <a:t>3. BÐ Hµ cßn b¨n kho¨n chuyÖn g×?</a:t>
            </a:r>
            <a:r>
              <a:rPr lang="en-US" sz="5400">
                <a:solidFill>
                  <a:srgbClr val="FF0000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0" y="3962400"/>
            <a:ext cx="9144000" cy="2819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defTabSz="912813"/>
            <a:r>
              <a:rPr lang="en-US" sz="5400" b="1" dirty="0">
                <a:solidFill>
                  <a:srgbClr val="FFFF00"/>
                </a:solidFill>
                <a:latin typeface=".VnAvant" pitchFamily="34" charset="0"/>
              </a:rPr>
              <a:t>BÐ Hµ </a:t>
            </a:r>
            <a:r>
              <a:rPr lang="en-US" sz="5400" b="1" dirty="0" err="1">
                <a:solidFill>
                  <a:srgbClr val="FFFF00"/>
                </a:solidFill>
                <a:latin typeface=".VnAvant" pitchFamily="34" charset="0"/>
              </a:rPr>
              <a:t>b¨n</a:t>
            </a:r>
            <a:r>
              <a:rPr lang="en-US" sz="5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.VnAvant" pitchFamily="34" charset="0"/>
              </a:rPr>
              <a:t>kho¨n</a:t>
            </a:r>
            <a:r>
              <a:rPr lang="en-US" sz="5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.VnAvant" pitchFamily="34" charset="0"/>
              </a:rPr>
              <a:t>ch­ưa</a:t>
            </a:r>
            <a:r>
              <a:rPr lang="en-US" sz="5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</a:p>
          <a:p>
            <a:pPr defTabSz="912813"/>
            <a:r>
              <a:rPr lang="en-US" sz="5400" b="1" dirty="0" err="1">
                <a:solidFill>
                  <a:srgbClr val="FFFF00"/>
                </a:solidFill>
                <a:latin typeface=".VnAvant" pitchFamily="34" charset="0"/>
              </a:rPr>
              <a:t>biÕt</a:t>
            </a:r>
            <a:r>
              <a:rPr lang="en-US" sz="5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.VnAvant" pitchFamily="34" charset="0"/>
              </a:rPr>
              <a:t>nªn</a:t>
            </a:r>
            <a:r>
              <a:rPr lang="en-US" sz="5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.VnAvant" pitchFamily="34" charset="0"/>
              </a:rPr>
              <a:t>chuÈn</a:t>
            </a:r>
            <a:r>
              <a:rPr lang="en-US" sz="5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.VnAvant" pitchFamily="34" charset="0"/>
              </a:rPr>
              <a:t>bÞ</a:t>
            </a:r>
            <a:r>
              <a:rPr lang="en-US" sz="5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.VnAvant" pitchFamily="34" charset="0"/>
              </a:rPr>
              <a:t>qu</a:t>
            </a:r>
            <a:r>
              <a:rPr lang="en-US" sz="5400" b="1" dirty="0">
                <a:solidFill>
                  <a:srgbClr val="FFFF00"/>
                </a:solidFill>
                <a:latin typeface=".VnAvant" pitchFamily="34" charset="0"/>
              </a:rPr>
              <a:t>µ g× </a:t>
            </a:r>
          </a:p>
          <a:p>
            <a:pPr defTabSz="912813"/>
            <a:r>
              <a:rPr lang="en-US" sz="5400" b="1" dirty="0" err="1">
                <a:solidFill>
                  <a:srgbClr val="FFFF00"/>
                </a:solidFill>
                <a:latin typeface=".VnAvant" pitchFamily="34" charset="0"/>
              </a:rPr>
              <a:t>biÕu</a:t>
            </a:r>
            <a:r>
              <a:rPr lang="en-US" sz="5400" b="1" dirty="0">
                <a:solidFill>
                  <a:srgbClr val="FFFF00"/>
                </a:solidFill>
                <a:latin typeface=".VnAvant" pitchFamily="34" charset="0"/>
              </a:rPr>
              <a:t> «</a:t>
            </a:r>
            <a:r>
              <a:rPr lang="en-US" sz="5400" b="1" dirty="0" err="1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5400" b="1" dirty="0">
                <a:solidFill>
                  <a:srgbClr val="FFFF00"/>
                </a:solidFill>
                <a:latin typeface=".VnAvant" pitchFamily="34" charset="0"/>
              </a:rPr>
              <a:t> bµ.</a:t>
            </a:r>
          </a:p>
        </p:txBody>
      </p:sp>
    </p:spTree>
    <p:extLst>
      <p:ext uri="{BB962C8B-B14F-4D97-AF65-F5344CB8AC3E}">
        <p14:creationId xmlns:p14="http://schemas.microsoft.com/office/powerpoint/2010/main" val="36633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loud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551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360488" y="500063"/>
            <a:ext cx="6640512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  <a:latin typeface=".VnAvant" pitchFamily="34" charset="0"/>
              </a:rPr>
              <a:t>4. Hµ ®· tÆng «ng bµ mãn quµ g×? ¤ng bµ cã thÝch mãn quµ ®ã kh«ng?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0" y="4114800"/>
            <a:ext cx="9144000" cy="2590800"/>
          </a:xfrm>
          <a:prstGeom prst="roundRect">
            <a:avLst>
              <a:gd name="adj" fmla="val 16667"/>
            </a:avLst>
          </a:prstGeom>
          <a:solidFill>
            <a:srgbClr val="FFFFB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defTabSz="912813"/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4800" b="1" dirty="0">
                <a:solidFill>
                  <a:srgbClr val="009900"/>
                </a:solidFill>
                <a:latin typeface=".VnAvant" pitchFamily="34" charset="0"/>
              </a:rPr>
              <a:t>Hµ ®· </a:t>
            </a:r>
            <a:r>
              <a:rPr lang="en-US" sz="4800" b="1" dirty="0" err="1">
                <a:solidFill>
                  <a:srgbClr val="009900"/>
                </a:solidFill>
                <a:latin typeface=".VnAvant" pitchFamily="34" charset="0"/>
              </a:rPr>
              <a:t>tÆng</a:t>
            </a:r>
            <a:r>
              <a:rPr lang="en-US" sz="4800" b="1" dirty="0">
                <a:solidFill>
                  <a:srgbClr val="009900"/>
                </a:solidFill>
                <a:latin typeface=".VnAvant" pitchFamily="34" charset="0"/>
              </a:rPr>
              <a:t> «</a:t>
            </a:r>
            <a:r>
              <a:rPr lang="en-US" sz="4800" b="1" dirty="0" err="1">
                <a:solidFill>
                  <a:srgbClr val="009900"/>
                </a:solidFill>
                <a:latin typeface=".VnAvant" pitchFamily="34" charset="0"/>
              </a:rPr>
              <a:t>ng</a:t>
            </a:r>
            <a:r>
              <a:rPr lang="en-US" sz="4800" b="1" dirty="0">
                <a:solidFill>
                  <a:srgbClr val="009900"/>
                </a:solidFill>
                <a:latin typeface=".VnAvant" pitchFamily="34" charset="0"/>
              </a:rPr>
              <a:t> bµ </a:t>
            </a:r>
            <a:r>
              <a:rPr lang="en-US" sz="4800" b="1" dirty="0" err="1">
                <a:solidFill>
                  <a:srgbClr val="009900"/>
                </a:solidFill>
                <a:latin typeface=".VnAvant" pitchFamily="34" charset="0"/>
              </a:rPr>
              <a:t>chïm</a:t>
            </a:r>
            <a:endParaRPr lang="en-US" sz="4800" b="1" dirty="0">
              <a:solidFill>
                <a:srgbClr val="009900"/>
              </a:solidFill>
              <a:latin typeface=".VnAvant" pitchFamily="34" charset="0"/>
            </a:endParaRPr>
          </a:p>
          <a:p>
            <a:pPr defTabSz="912813"/>
            <a:r>
              <a:rPr lang="en-US" sz="4800" b="1" dirty="0">
                <a:solidFill>
                  <a:srgbClr val="009900"/>
                </a:solidFill>
                <a:latin typeface=".VnAvant" pitchFamily="34" charset="0"/>
              </a:rPr>
              <a:t> ®</a:t>
            </a:r>
            <a:r>
              <a:rPr lang="en-US" sz="4800" b="1" dirty="0" err="1">
                <a:solidFill>
                  <a:srgbClr val="009900"/>
                </a:solidFill>
                <a:latin typeface=".VnAvant" pitchFamily="34" charset="0"/>
              </a:rPr>
              <a:t>iÓm</a:t>
            </a:r>
            <a:r>
              <a:rPr lang="en-US" sz="4800" b="1" dirty="0">
                <a:solidFill>
                  <a:srgbClr val="0099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9900"/>
                </a:solidFill>
                <a:latin typeface=".VnAvant" pitchFamily="34" charset="0"/>
              </a:rPr>
              <a:t>mư­êi</a:t>
            </a:r>
            <a:r>
              <a:rPr lang="en-US" sz="4800" b="1" dirty="0">
                <a:solidFill>
                  <a:srgbClr val="009900"/>
                </a:solidFill>
                <a:latin typeface=".VnAvant" pitchFamily="34" charset="0"/>
              </a:rPr>
              <a:t>. ¤</a:t>
            </a:r>
            <a:r>
              <a:rPr lang="en-US" sz="4800" b="1" dirty="0" err="1">
                <a:solidFill>
                  <a:srgbClr val="009900"/>
                </a:solidFill>
                <a:latin typeface=".VnAvant" pitchFamily="34" charset="0"/>
              </a:rPr>
              <a:t>ng</a:t>
            </a:r>
            <a:r>
              <a:rPr lang="en-US" sz="4800" b="1" dirty="0">
                <a:solidFill>
                  <a:srgbClr val="009900"/>
                </a:solidFill>
                <a:latin typeface=".VnAvant" pitchFamily="34" charset="0"/>
              </a:rPr>
              <a:t> bµ </a:t>
            </a:r>
            <a:r>
              <a:rPr lang="en-US" sz="4800" b="1" dirty="0" err="1">
                <a:solidFill>
                  <a:srgbClr val="009900"/>
                </a:solidFill>
                <a:latin typeface=".VnAvant" pitchFamily="34" charset="0"/>
              </a:rPr>
              <a:t>rÊt</a:t>
            </a:r>
            <a:r>
              <a:rPr lang="en-US" sz="4800" b="1" dirty="0">
                <a:solidFill>
                  <a:srgbClr val="0099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9900"/>
                </a:solidFill>
                <a:latin typeface=".VnAvant" pitchFamily="34" charset="0"/>
              </a:rPr>
              <a:t>thÝch</a:t>
            </a:r>
            <a:r>
              <a:rPr lang="en-US" sz="4800" b="1" dirty="0">
                <a:solidFill>
                  <a:srgbClr val="009900"/>
                </a:solidFill>
                <a:latin typeface=".VnAvant" pitchFamily="34" charset="0"/>
              </a:rPr>
              <a:t> </a:t>
            </a:r>
          </a:p>
          <a:p>
            <a:pPr defTabSz="912813"/>
            <a:r>
              <a:rPr lang="en-US" sz="4800" b="1" dirty="0" err="1">
                <a:solidFill>
                  <a:srgbClr val="009900"/>
                </a:solidFill>
                <a:latin typeface=".VnAvant" pitchFamily="34" charset="0"/>
              </a:rPr>
              <a:t>mãn</a:t>
            </a:r>
            <a:r>
              <a:rPr lang="en-US" sz="4800" b="1" dirty="0">
                <a:solidFill>
                  <a:srgbClr val="0099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9900"/>
                </a:solidFill>
                <a:latin typeface=".VnAvant" pitchFamily="34" charset="0"/>
              </a:rPr>
              <a:t>qu</a:t>
            </a:r>
            <a:r>
              <a:rPr lang="en-US" sz="4800" b="1" dirty="0">
                <a:solidFill>
                  <a:srgbClr val="009900"/>
                </a:solidFill>
                <a:latin typeface=".VnAvant" pitchFamily="34" charset="0"/>
              </a:rPr>
              <a:t>µ ®ã.</a:t>
            </a:r>
          </a:p>
        </p:txBody>
      </p:sp>
    </p:spTree>
    <p:extLst>
      <p:ext uri="{BB962C8B-B14F-4D97-AF65-F5344CB8AC3E}">
        <p14:creationId xmlns:p14="http://schemas.microsoft.com/office/powerpoint/2010/main" val="332292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3810000" y="48768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4800" b="1">
              <a:latin typeface=".VnAvant" pitchFamily="34" charset="0"/>
            </a:endParaRPr>
          </a:p>
        </p:txBody>
      </p:sp>
      <p:sp>
        <p:nvSpPr>
          <p:cNvPr id="157714" name="AutoShape 18"/>
          <p:cNvSpPr>
            <a:spLocks noChangeArrowheads="1"/>
          </p:cNvSpPr>
          <p:nvPr/>
        </p:nvSpPr>
        <p:spPr bwMode="auto">
          <a:xfrm>
            <a:off x="914400" y="304800"/>
            <a:ext cx="8229600" cy="3810000"/>
          </a:xfrm>
          <a:prstGeom prst="cloudCallout">
            <a:avLst>
              <a:gd name="adj1" fmla="val -56713"/>
              <a:gd name="adj2" fmla="val 8754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.VnAvant" pitchFamily="34" charset="0"/>
              </a:rPr>
              <a:t>5. BÐ Hµ </a:t>
            </a:r>
            <a:r>
              <a:rPr lang="en-US" sz="4800" b="1" dirty="0" err="1">
                <a:solidFill>
                  <a:srgbClr val="FFFF00"/>
                </a:solidFill>
                <a:latin typeface=".VnAvant" pitchFamily="34" charset="0"/>
              </a:rPr>
              <a:t>trong</a:t>
            </a:r>
            <a:r>
              <a:rPr lang="en-US" sz="4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.VnAvant" pitchFamily="34" charset="0"/>
              </a:rPr>
              <a:t>truyÖn</a:t>
            </a:r>
            <a:r>
              <a:rPr lang="en-US" sz="4800" b="1" dirty="0">
                <a:solidFill>
                  <a:srgbClr val="FFFF00"/>
                </a:solidFill>
                <a:latin typeface=".VnAvant" pitchFamily="34" charset="0"/>
              </a:rPr>
              <a:t> lµ </a:t>
            </a:r>
            <a:r>
              <a:rPr lang="en-US" sz="4800" b="1" dirty="0" err="1">
                <a:solidFill>
                  <a:srgbClr val="FFFF00"/>
                </a:solidFill>
                <a:latin typeface=".VnAvant" pitchFamily="34" charset="0"/>
              </a:rPr>
              <a:t>mét</a:t>
            </a:r>
            <a:r>
              <a:rPr lang="en-US" sz="4800" b="1" dirty="0">
                <a:solidFill>
                  <a:srgbClr val="FFFF00"/>
                </a:solidFill>
                <a:latin typeface=".VnAvant" pitchFamily="34" charset="0"/>
              </a:rPr>
              <a:t> c« </a:t>
            </a:r>
            <a:r>
              <a:rPr lang="en-US" sz="4800" b="1" dirty="0" err="1">
                <a:solidFill>
                  <a:srgbClr val="FFFF00"/>
                </a:solidFill>
                <a:latin typeface=".VnAvant" pitchFamily="34" charset="0"/>
              </a:rPr>
              <a:t>bÐ</a:t>
            </a:r>
            <a:r>
              <a:rPr lang="en-US" sz="4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.VnAvant" pitchFamily="34" charset="0"/>
              </a:rPr>
              <a:t>như</a:t>
            </a:r>
            <a:r>
              <a:rPr lang="en-US" sz="4800" b="1" dirty="0">
                <a:solidFill>
                  <a:srgbClr val="FFFF00"/>
                </a:solidFill>
                <a:latin typeface=".VnAvant" pitchFamily="34" charset="0"/>
              </a:rPr>
              <a:t>­ </a:t>
            </a:r>
            <a:r>
              <a:rPr lang="en-US" sz="4800" b="1" dirty="0" err="1">
                <a:solidFill>
                  <a:srgbClr val="FFFF00"/>
                </a:solidFill>
                <a:latin typeface=".VnAvant" pitchFamily="34" charset="0"/>
              </a:rPr>
              <a:t>thÕ</a:t>
            </a:r>
            <a:r>
              <a:rPr lang="en-US" sz="4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.VnAvant" pitchFamily="34" charset="0"/>
              </a:rPr>
              <a:t>nµo</a:t>
            </a:r>
            <a:r>
              <a:rPr lang="en-US" sz="4800" b="1" dirty="0">
                <a:solidFill>
                  <a:srgbClr val="FFFF00"/>
                </a:solidFill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172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 8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438912"/>
            <a:ext cx="8077200" cy="586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0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ang kien cua be 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5029200" cy="655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33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T 10.1. Sang kien cua be H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7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033EE0-F941-4F3E-8B04-35133F5CFFA0}"/>
              </a:ext>
            </a:extLst>
          </p:cNvPr>
          <p:cNvSpPr/>
          <p:nvPr/>
        </p:nvSpPr>
        <p:spPr>
          <a:xfrm>
            <a:off x="304800" y="1307842"/>
            <a:ext cx="8686800" cy="5016758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5090795" algn="l"/>
              </a:tabLs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090795" algn="l"/>
              </a:tabLst>
            </a:pP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tabLst>
                <a:tab pos="5090795" algn="l"/>
              </a:tabLs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- B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</a:rPr>
              <a:t>2: </a:t>
            </a:r>
            <a:r>
              <a:rPr lang="en-US" sz="3200" b="1" dirty="0" err="1">
                <a:solidFill>
                  <a:srgbClr val="0000FF"/>
                </a:solidFill>
              </a:rPr>
              <a:t>Tìm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cách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ngắt</a:t>
            </a:r>
            <a:r>
              <a:rPr lang="en-US" sz="3200" b="1" dirty="0">
                <a:solidFill>
                  <a:srgbClr val="0000FF"/>
                </a:solidFill>
              </a:rPr>
              <a:t>  </a:t>
            </a:r>
            <a:r>
              <a:rPr lang="en-US" sz="3200" b="1" dirty="0" err="1">
                <a:solidFill>
                  <a:srgbClr val="0000FF"/>
                </a:solidFill>
              </a:rPr>
              <a:t>nghỉ</a:t>
            </a:r>
            <a:r>
              <a:rPr lang="en-US" sz="3200" b="1" dirty="0">
                <a:solidFill>
                  <a:srgbClr val="0000FF"/>
                </a:solidFill>
              </a:rPr>
              <a:t>  </a:t>
            </a:r>
            <a:r>
              <a:rPr lang="en-US" sz="3200" b="1" dirty="0" err="1">
                <a:solidFill>
                  <a:srgbClr val="0000FF"/>
                </a:solidFill>
              </a:rPr>
              <a:t>câu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dài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- B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</a:rPr>
              <a:t>3: </a:t>
            </a:r>
            <a:r>
              <a:rPr lang="en-US" sz="3200" b="1" dirty="0" err="1">
                <a:solidFill>
                  <a:srgbClr val="0000FF"/>
                </a:solidFill>
              </a:rPr>
              <a:t>Em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cùng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các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bạn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đọc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phần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chú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giải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tìm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xem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từ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nào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khó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hiểu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5D61C4B-F2C7-4647-9648-7494C0C21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1600200" cy="1162286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41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152400" y="838200"/>
            <a:ext cx="8839200" cy="313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.VnTime" pitchFamily="34" charset="0"/>
              </a:defRPr>
            </a:lvl9pPr>
          </a:lstStyle>
          <a:p>
            <a:pPr algn="l" eaLnBrk="1" hangingPunct="1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đông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hằng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”,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rét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mọi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lo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sứckhỏe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cụ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già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 eaLnBrk="1" hangingPunct="1"/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 flipH="1">
            <a:off x="5105400" y="1219200"/>
            <a:ext cx="152400" cy="67367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0"/>
          <p:cNvSpPr>
            <a:spLocks noChangeShapeType="1"/>
          </p:cNvSpPr>
          <p:nvPr/>
        </p:nvSpPr>
        <p:spPr bwMode="auto">
          <a:xfrm flipH="1">
            <a:off x="8230466" y="1752600"/>
            <a:ext cx="227734" cy="59747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40"/>
          <p:cNvSpPr>
            <a:spLocks noChangeShapeType="1"/>
          </p:cNvSpPr>
          <p:nvPr/>
        </p:nvSpPr>
        <p:spPr bwMode="auto">
          <a:xfrm flipH="1">
            <a:off x="3733800" y="1892877"/>
            <a:ext cx="152400" cy="51190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40"/>
          <p:cNvSpPr>
            <a:spLocks noChangeShapeType="1"/>
          </p:cNvSpPr>
          <p:nvPr/>
        </p:nvSpPr>
        <p:spPr bwMode="auto">
          <a:xfrm flipH="1">
            <a:off x="7696200" y="2811031"/>
            <a:ext cx="152400" cy="5974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40"/>
          <p:cNvSpPr>
            <a:spLocks noChangeShapeType="1"/>
          </p:cNvSpPr>
          <p:nvPr/>
        </p:nvSpPr>
        <p:spPr bwMode="auto">
          <a:xfrm flipH="1">
            <a:off x="7772400" y="2811031"/>
            <a:ext cx="152400" cy="5974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40"/>
          <p:cNvSpPr>
            <a:spLocks noChangeShapeType="1"/>
          </p:cNvSpPr>
          <p:nvPr/>
        </p:nvSpPr>
        <p:spPr bwMode="auto">
          <a:xfrm flipH="1">
            <a:off x="4902344" y="2350077"/>
            <a:ext cx="227734" cy="59747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40"/>
          <p:cNvSpPr>
            <a:spLocks noChangeShapeType="1"/>
          </p:cNvSpPr>
          <p:nvPr/>
        </p:nvSpPr>
        <p:spPr bwMode="auto">
          <a:xfrm flipH="1">
            <a:off x="4038600" y="2811031"/>
            <a:ext cx="227734" cy="59747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81000" y="348696"/>
            <a:ext cx="8667750" cy="22467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.VnTime" pitchFamily="34" charset="0"/>
              </a:defRPr>
            </a:lvl9pPr>
          </a:lstStyle>
          <a:p>
            <a:pPr algn="l" eaLnBrk="1" hangingPunct="1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Hµ </a:t>
            </a: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suy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nghÜ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m·i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  mµ ch­a </a:t>
            </a: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biÕt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nªn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chuÈn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bÞ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qu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µ g×  </a:t>
            </a: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biÕu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 «</a:t>
            </a: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ng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 bµ.</a:t>
            </a:r>
          </a:p>
          <a:p>
            <a:pPr algn="l" eaLnBrk="1" hangingPunct="1"/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 flipH="1">
            <a:off x="4308760" y="848890"/>
            <a:ext cx="152400" cy="67367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40"/>
          <p:cNvSpPr>
            <a:spLocks noChangeShapeType="1"/>
          </p:cNvSpPr>
          <p:nvPr/>
        </p:nvSpPr>
        <p:spPr bwMode="auto">
          <a:xfrm flipH="1">
            <a:off x="4023877" y="1540807"/>
            <a:ext cx="152400" cy="51190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40"/>
          <p:cNvSpPr>
            <a:spLocks noChangeShapeType="1"/>
          </p:cNvSpPr>
          <p:nvPr/>
        </p:nvSpPr>
        <p:spPr bwMode="auto">
          <a:xfrm flipH="1">
            <a:off x="7086600" y="1536124"/>
            <a:ext cx="152400" cy="5974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 flipH="1">
            <a:off x="7162800" y="1536124"/>
            <a:ext cx="152400" cy="5974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81000" y="3232630"/>
            <a:ext cx="8667750" cy="19759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.VnTime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sz="36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Món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quà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nay 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chùm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cháu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đấy</a:t>
            </a:r>
            <a:r>
              <a:rPr lang="en-US" sz="3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 eaLnBrk="1" hangingPunct="1"/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40"/>
          <p:cNvSpPr>
            <a:spLocks noChangeShapeType="1"/>
          </p:cNvSpPr>
          <p:nvPr/>
        </p:nvSpPr>
        <p:spPr bwMode="auto">
          <a:xfrm flipH="1">
            <a:off x="7924800" y="3560636"/>
            <a:ext cx="152400" cy="67367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40"/>
          <p:cNvSpPr>
            <a:spLocks noChangeShapeType="1"/>
          </p:cNvSpPr>
          <p:nvPr/>
        </p:nvSpPr>
        <p:spPr bwMode="auto">
          <a:xfrm flipH="1">
            <a:off x="7372350" y="4224114"/>
            <a:ext cx="152400" cy="5974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0"/>
          <p:cNvSpPr>
            <a:spLocks noChangeShapeType="1"/>
          </p:cNvSpPr>
          <p:nvPr/>
        </p:nvSpPr>
        <p:spPr bwMode="auto">
          <a:xfrm flipH="1">
            <a:off x="7448550" y="4224114"/>
            <a:ext cx="152400" cy="5974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6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7" grpId="0" animBg="1"/>
      <p:bldP spid="8" grpId="0" animBg="1"/>
      <p:bldP spid="11" grpId="0" animBg="1"/>
      <p:bldP spid="14" grpId="0" animBg="1"/>
      <p:bldP spid="15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952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AutoShape 5"/>
          <p:cNvSpPr>
            <a:spLocks noChangeArrowheads="1"/>
          </p:cNvSpPr>
          <p:nvPr/>
        </p:nvSpPr>
        <p:spPr bwMode="auto">
          <a:xfrm>
            <a:off x="-152400" y="0"/>
            <a:ext cx="5486400" cy="3124200"/>
          </a:xfrm>
          <a:prstGeom prst="verticalScroll">
            <a:avLst>
              <a:gd name="adj" fmla="val 12500"/>
            </a:avLst>
          </a:prstGeom>
          <a:solidFill>
            <a:srgbClr val="CCCCFF"/>
          </a:solidFill>
          <a:ln w="349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742950" indent="-742950"/>
            <a:r>
              <a:rPr lang="en-US" sz="4000" b="1" i="1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 Hà có sáng kiến gì? 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0" y="3962400"/>
            <a:ext cx="9144000" cy="2590800"/>
          </a:xfrm>
          <a:prstGeom prst="roundRect">
            <a:avLst>
              <a:gd name="adj" fmla="val 16667"/>
            </a:avLst>
          </a:prstGeom>
          <a:solidFill>
            <a:srgbClr val="E0E1D7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defTabSz="912813"/>
            <a:r>
              <a:rPr lang="en-US" sz="5400" b="1">
                <a:latin typeface=".VnAvant" pitchFamily="34" charset="0"/>
              </a:rPr>
              <a:t>  </a:t>
            </a:r>
            <a:r>
              <a:rPr lang="en-US" sz="4400" b="1">
                <a:solidFill>
                  <a:srgbClr val="3333CC"/>
                </a:solidFill>
                <a:latin typeface=".VnAvant" pitchFamily="34" charset="0"/>
              </a:rPr>
              <a:t>BÐ Hµ cã s¸ng kiÕn tæ chøc</a:t>
            </a:r>
          </a:p>
          <a:p>
            <a:pPr defTabSz="912813"/>
            <a:r>
              <a:rPr lang="en-US" sz="4400" b="1">
                <a:solidFill>
                  <a:srgbClr val="3333CC"/>
                </a:solidFill>
                <a:latin typeface=".VnAvant" pitchFamily="34" charset="0"/>
              </a:rPr>
              <a:t> ngµy lÔ cho «ng bµ.</a:t>
            </a:r>
          </a:p>
        </p:txBody>
      </p:sp>
      <p:pic>
        <p:nvPicPr>
          <p:cNvPr id="2052" name="Picture 4" descr="Sang kien cua be 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3200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71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AutoShape 5"/>
          <p:cNvSpPr>
            <a:spLocks noChangeArrowheads="1"/>
          </p:cNvSpPr>
          <p:nvPr/>
        </p:nvSpPr>
        <p:spPr bwMode="auto">
          <a:xfrm>
            <a:off x="-228600" y="0"/>
            <a:ext cx="6324600" cy="31242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349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742950" indent="-742950"/>
            <a:r>
              <a:rPr lang="en-US" sz="4000" b="1" i="1" dirty="0">
                <a:solidFill>
                  <a:srgbClr val="0000CC"/>
                </a:solidFill>
                <a:latin typeface=".VnAvant" pitchFamily="34" charset="0"/>
              </a:rPr>
              <a:t> </a:t>
            </a:r>
          </a:p>
          <a:p>
            <a:pPr marL="742950" indent="-742950"/>
            <a:endParaRPr lang="en-US" sz="4800" b="1" i="1" dirty="0">
              <a:solidFill>
                <a:srgbClr val="0000CC"/>
              </a:solidFill>
              <a:latin typeface=".VnTime" pitchFamily="34" charset="0"/>
            </a:endParaRPr>
          </a:p>
          <a:p>
            <a:pPr marL="742950" indent="-742950"/>
            <a:r>
              <a:rPr lang="en-US" sz="4800" b="1" i="1" dirty="0">
                <a:solidFill>
                  <a:srgbClr val="FFFF00"/>
                </a:solidFill>
                <a:latin typeface=".VnTime" pitchFamily="34" charset="0"/>
              </a:rPr>
              <a:t>B¹n Hµ ®· </a:t>
            </a:r>
            <a:r>
              <a:rPr lang="en-US" sz="4800" b="1" i="1" dirty="0" err="1">
                <a:solidFill>
                  <a:srgbClr val="FFFF00"/>
                </a:solidFill>
                <a:latin typeface=".VnTime" pitchFamily="34" charset="0"/>
              </a:rPr>
              <a:t>gi¶i</a:t>
            </a:r>
            <a:r>
              <a:rPr lang="en-US" sz="4800" b="1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rgbClr val="FFFF00"/>
                </a:solidFill>
                <a:latin typeface=".VnTime" pitchFamily="34" charset="0"/>
              </a:rPr>
              <a:t>thÝch</a:t>
            </a:r>
            <a:r>
              <a:rPr lang="en-US" sz="4800" b="1" i="1" dirty="0">
                <a:solidFill>
                  <a:srgbClr val="FFFF00"/>
                </a:solidFill>
                <a:latin typeface=".VnTime" pitchFamily="34" charset="0"/>
              </a:rPr>
              <a:t> </a:t>
            </a:r>
          </a:p>
          <a:p>
            <a:pPr marL="742950" indent="-742950"/>
            <a:r>
              <a:rPr lang="en-US" sz="4800" b="1" i="1" dirty="0">
                <a:solidFill>
                  <a:srgbClr val="FFFF00"/>
                </a:solidFill>
                <a:latin typeface=".VnTime" pitchFamily="34" charset="0"/>
              </a:rPr>
              <a:t>v× </a:t>
            </a:r>
            <a:r>
              <a:rPr lang="en-US" sz="4800" b="1" i="1" dirty="0" err="1">
                <a:solidFill>
                  <a:srgbClr val="FFFF00"/>
                </a:solidFill>
                <a:latin typeface=".VnTime" pitchFamily="34" charset="0"/>
              </a:rPr>
              <a:t>sao</a:t>
            </a:r>
            <a:r>
              <a:rPr lang="en-US" sz="4800" b="1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rgbClr val="FFFF00"/>
                </a:solidFill>
                <a:latin typeface=".VnTime" pitchFamily="34" charset="0"/>
              </a:rPr>
              <a:t>cÇn</a:t>
            </a:r>
            <a:r>
              <a:rPr lang="en-US" sz="4800" b="1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rgbClr val="FFFF00"/>
                </a:solidFill>
                <a:latin typeface=".VnTime" pitchFamily="34" charset="0"/>
              </a:rPr>
              <a:t>cã</a:t>
            </a:r>
            <a:r>
              <a:rPr lang="en-US" sz="4800" b="1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rgbClr val="FFFF00"/>
                </a:solidFill>
                <a:latin typeface=".VnTime" pitchFamily="34" charset="0"/>
              </a:rPr>
              <a:t>ngµy</a:t>
            </a:r>
            <a:r>
              <a:rPr lang="en-US" sz="4800" b="1" i="1" dirty="0">
                <a:solidFill>
                  <a:srgbClr val="FFFF00"/>
                </a:solidFill>
                <a:latin typeface=".VnTime" pitchFamily="34" charset="0"/>
              </a:rPr>
              <a:t> </a:t>
            </a:r>
          </a:p>
          <a:p>
            <a:pPr marL="742950" indent="-742950"/>
            <a:r>
              <a:rPr lang="en-US" sz="4800" b="1" i="1" dirty="0" err="1">
                <a:solidFill>
                  <a:srgbClr val="FFFF00"/>
                </a:solidFill>
                <a:latin typeface=".VnTime" pitchFamily="34" charset="0"/>
              </a:rPr>
              <a:t>lÔ</a:t>
            </a:r>
            <a:r>
              <a:rPr lang="en-US" sz="4800" b="1" i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4800" b="1" i="1" dirty="0" err="1">
                <a:solidFill>
                  <a:srgbClr val="FFFF00"/>
                </a:solidFill>
                <a:latin typeface=".VnTime" pitchFamily="34" charset="0"/>
              </a:rPr>
              <a:t>cña</a:t>
            </a:r>
            <a:r>
              <a:rPr lang="en-US" sz="4800" b="1" i="1" dirty="0">
                <a:solidFill>
                  <a:srgbClr val="FFFF00"/>
                </a:solidFill>
                <a:latin typeface=".VnTime" pitchFamily="34" charset="0"/>
              </a:rPr>
              <a:t> «</a:t>
            </a:r>
            <a:r>
              <a:rPr lang="en-US" sz="4800" b="1" i="1" dirty="0" err="1">
                <a:solidFill>
                  <a:srgbClr val="FFFF00"/>
                </a:solidFill>
                <a:latin typeface=".VnTime" pitchFamily="34" charset="0"/>
              </a:rPr>
              <a:t>ng</a:t>
            </a:r>
            <a:r>
              <a:rPr lang="en-US" sz="4800" b="1" i="1" dirty="0">
                <a:solidFill>
                  <a:srgbClr val="FFFF00"/>
                </a:solidFill>
                <a:latin typeface=".VnTime" pitchFamily="34" charset="0"/>
              </a:rPr>
              <a:t> bµ?</a:t>
            </a:r>
          </a:p>
          <a:p>
            <a:pPr marL="742950" indent="-742950"/>
            <a:endParaRPr lang="en-US" sz="4000" b="1" i="1" dirty="0">
              <a:solidFill>
                <a:srgbClr val="0000CC"/>
              </a:solidFill>
              <a:latin typeface=".VnAvant" pitchFamily="34" charset="0"/>
            </a:endParaRPr>
          </a:p>
          <a:p>
            <a:pPr marL="742950" indent="-742950"/>
            <a:endParaRPr lang="en-US" sz="4000" b="1" i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0" y="3352800"/>
            <a:ext cx="9144000" cy="3505200"/>
          </a:xfrm>
          <a:prstGeom prst="roundRect">
            <a:avLst>
              <a:gd name="adj" fmla="val 16667"/>
            </a:avLst>
          </a:prstGeom>
          <a:solidFill>
            <a:srgbClr val="F8FFD1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defTabSz="912813"/>
            <a:r>
              <a:rPr lang="en-US" sz="4400" b="1">
                <a:solidFill>
                  <a:srgbClr val="0033CC"/>
                </a:solidFill>
                <a:latin typeface=".VnAvant" pitchFamily="34" charset="0"/>
              </a:rPr>
              <a:t>	V× Hµ cã ngµy TÕt thiÕu nhi </a:t>
            </a:r>
          </a:p>
          <a:p>
            <a:pPr defTabSz="912813"/>
            <a:r>
              <a:rPr lang="en-US" sz="4400" b="1">
                <a:solidFill>
                  <a:srgbClr val="0033CC"/>
                </a:solidFill>
                <a:latin typeface=".VnAvant" pitchFamily="34" charset="0"/>
              </a:rPr>
              <a:t>1 th¸ng 6</a:t>
            </a:r>
            <a:r>
              <a:rPr lang="en-US" sz="4400" b="1">
                <a:solidFill>
                  <a:srgbClr val="3333CC"/>
                </a:solidFill>
                <a:latin typeface=".VnAvant" pitchFamily="34" charset="0"/>
              </a:rPr>
              <a:t>. Bè lµ c«ng nh©n cã </a:t>
            </a:r>
          </a:p>
          <a:p>
            <a:pPr defTabSz="912813"/>
            <a:r>
              <a:rPr lang="en-US" sz="4400" b="1">
                <a:solidFill>
                  <a:srgbClr val="3333CC"/>
                </a:solidFill>
                <a:latin typeface=".VnAvant" pitchFamily="34" charset="0"/>
              </a:rPr>
              <a:t>ngµy lÔ 1 th¸ng 5. MÑ cã ngµy 8</a:t>
            </a:r>
          </a:p>
          <a:p>
            <a:pPr defTabSz="912813"/>
            <a:r>
              <a:rPr lang="en-US" sz="4400" b="1">
                <a:solidFill>
                  <a:srgbClr val="3333CC"/>
                </a:solidFill>
                <a:latin typeface=".VnAvant" pitchFamily="34" charset="0"/>
              </a:rPr>
              <a:t>th¸ng 3. Cßn «ng bµ th× ch­a </a:t>
            </a:r>
          </a:p>
          <a:p>
            <a:pPr defTabSz="912813"/>
            <a:r>
              <a:rPr lang="en-US" sz="4400" b="1">
                <a:solidFill>
                  <a:srgbClr val="3333CC"/>
                </a:solidFill>
                <a:latin typeface=".VnAvant" pitchFamily="34" charset="0"/>
              </a:rPr>
              <a:t>cã ngµy lÔ nµo c¶.</a:t>
            </a:r>
          </a:p>
        </p:txBody>
      </p:sp>
      <p:pic>
        <p:nvPicPr>
          <p:cNvPr id="3076" name="Picture 4" descr="Sang kien cua be 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3124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79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53&quot;&gt;&lt;property id=&quot;20148&quot; value=&quot;5&quot;/&gt;&lt;property id=&quot;20300&quot; value=&quot;Slide 1 - &amp;quot;Đọc từ&amp;quot;&quot;/&gt;&lt;property id=&quot;20307&quot; value=&quot;259&quot;/&gt;&lt;/object&gt;&lt;object type=&quot;3&quot; unique_id=&quot;10054&quot;&gt;&lt;property id=&quot;20148&quot; value=&quot;5&quot;/&gt;&lt;property id=&quot;20300&quot; value=&quot;Slide 3 - &amp;quot;&amp;#x0D;&amp;#x0A; Câu 1: Bố Dũng đến trường làm gì?&amp;#x0D;&amp;#x0A;&amp;quot;&quot;/&gt;&lt;property id=&quot;20307&quot; value=&quot;260&quot;/&gt;&lt;/object&gt;&lt;object type=&quot;3&quot; unique_id=&quot;10125&quot;&gt;&lt;property id=&quot;20148&quot; value=&quot;5&quot;/&gt;&lt;property id=&quot;20300&quot; value=&quot;Slide 4 - &amp;quot;Câu 2: Cử chỉ nào của bố Dũng thể hiện sự kính trọng thầy giáo cũ?&amp;quot;&quot;/&gt;&lt;property id=&quot;20307&quot; value=&quot;261&quot;/&gt;&lt;/object&gt;&lt;object type=&quot;3&quot; unique_id=&quot;10126&quot;&gt;&lt;property id=&quot;20148&quot; value=&quot;5&quot;/&gt;&lt;property id=&quot;20300&quot; value=&quot;Slide 5 - &amp;quot;Câu 3: Bố Dũng nhớ nhất kỉ niệm nào về thầy ?&amp;quot;&quot;/&gt;&lt;property id=&quot;20307&quot; value=&quot;262&quot;/&gt;&lt;/object&gt;&lt;object type=&quot;3&quot; unique_id=&quot;10847&quot;&gt;&lt;property id=&quot;20148&quot; value=&quot;5&quot;/&gt;&lt;property id=&quot;20300&quot; value=&quot;Slide 2 - &amp;quot;Đọc câu&amp;quot;&quot;/&gt;&lt;property id=&quot;20307&quot; value=&quot;270&quot;/&gt;&lt;/object&gt;&lt;object type=&quot;3&quot; unique_id=&quot;10848&quot;&gt;&lt;property id=&quot;20148&quot; value=&quot;5&quot;/&gt;&lt;property id=&quot;20300&quot; value=&quot;Slide 6 - &amp;quot;Câu 4: Việc làm nào của bố khiến Dũng xúc động?&amp;quot;&quot;/&gt;&lt;property id=&quot;20307&quot; value=&quot;271&quot;/&gt;&lt;/object&gt;&lt;object type=&quot;3&quot; unique_id=&quot;10991&quot;&gt;&lt;property id=&quot;20148&quot; value=&quot;5&quot;/&gt;&lt;property id=&quot;20300&quot; value=&quot;Slide 8&quot;/&gt;&lt;property id=&quot;20307&quot; value=&quot;272&quot;/&gt;&lt;/object&gt;&lt;object type=&quot;3&quot; unique_id=&quot;10992&quot;&gt;&lt;property id=&quot;20148&quot; value=&quot;5&quot;/&gt;&lt;property id=&quot;20300&quot; value=&quot;Slide 9&quot;/&gt;&lt;property id=&quot;20307&quot; value=&quot;275&quot;/&gt;&lt;/object&gt;&lt;object type=&quot;3&quot; unique_id=&quot;10993&quot;&gt;&lt;property id=&quot;20148&quot; value=&quot;5&quot;/&gt;&lt;property id=&quot;20300&quot; value=&quot;Slide 10&quot;/&gt;&lt;property id=&quot;20307&quot; value=&quot;276&quot;/&gt;&lt;/object&gt;&lt;object type=&quot;3&quot; unique_id=&quot;10994&quot;&gt;&lt;property id=&quot;20148&quot; value=&quot;5&quot;/&gt;&lt;property id=&quot;20300&quot; value=&quot;Slide 11&quot;/&gt;&lt;property id=&quot;20307&quot; value=&quot;277&quot;/&gt;&lt;/object&gt;&lt;object type=&quot;3&quot; unique_id=&quot;10995&quot;&gt;&lt;property id=&quot;20148&quot; value=&quot;5&quot;/&gt;&lt;property id=&quot;20300&quot; value=&quot;Slide 12&quot;/&gt;&lt;property id=&quot;20307&quot; value=&quot;273&quot;/&gt;&lt;/object&gt;&lt;object type=&quot;3&quot; unique_id=&quot;10996&quot;&gt;&lt;property id=&quot;20148&quot; value=&quot;5&quot;/&gt;&lt;property id=&quot;20300&quot; value=&quot;Slide 14&quot;/&gt;&lt;property id=&quot;20307&quot; value=&quot;274&quot;/&gt;&lt;/object&gt;&lt;object type=&quot;3&quot; unique_id=&quot;11059&quot;&gt;&lt;property id=&quot;20148&quot; value=&quot;5&quot;/&gt;&lt;property id=&quot;20300&quot; value=&quot;Slide 7&quot;/&gt;&lt;property id=&quot;20307&quot; value=&quot;278&quot;/&gt;&lt;/object&gt;&lt;object type=&quot;3&quot; unique_id=&quot;11060&quot;&gt;&lt;property id=&quot;20148&quot; value=&quot;5&quot;/&gt;&lt;property id=&quot;20300&quot; value=&quot;Slide 13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411</Words>
  <Application>Microsoft Office PowerPoint</Application>
  <PresentationFormat>On-screen Show (4:3)</PresentationFormat>
  <Paragraphs>44</Paragraphs>
  <Slides>14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.VnAvant</vt:lpstr>
      <vt:lpstr>.VnTime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FPTSHOP</cp:lastModifiedBy>
  <cp:revision>48</cp:revision>
  <dcterms:created xsi:type="dcterms:W3CDTF">2015-08-23T07:55:17Z</dcterms:created>
  <dcterms:modified xsi:type="dcterms:W3CDTF">2017-11-07T21:02:31Z</dcterms:modified>
</cp:coreProperties>
</file>